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50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6049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3042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108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7584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20158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81949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7294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61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64637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4828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6349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F0FFF-CA40-43FF-B8CC-097697FE8944}" type="datetimeFigureOut">
              <a:rPr lang="pt-PT" smtClean="0"/>
              <a:t>25/01/16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90A9E-C004-45C3-8D50-A9ECE48D2DF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6489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31689" cy="3142617"/>
          </a:xfrm>
          <a:prstGeom prst="rect">
            <a:avLst/>
          </a:prstGeom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722313" y="469839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>
                <a:solidFill>
                  <a:srgbClr val="800000"/>
                </a:solidFill>
              </a:rPr>
              <a:t/>
            </a:r>
            <a:br>
              <a:rPr lang="en-US" sz="2000" dirty="0" smtClean="0">
                <a:solidFill>
                  <a:srgbClr val="800000"/>
                </a:solidFill>
              </a:rPr>
            </a:br>
            <a:r>
              <a:rPr lang="en-US" sz="2000" dirty="0" smtClean="0">
                <a:solidFill>
                  <a:srgbClr val="800000"/>
                </a:solidFill>
              </a:rPr>
              <a:t>T</a:t>
            </a:r>
            <a:r>
              <a:rPr lang="en-US" sz="2000" dirty="0" smtClean="0">
                <a:solidFill>
                  <a:srgbClr val="800000"/>
                </a:solidFill>
              </a:rPr>
              <a:t>ÍTULO DA COMUNICAÇÃO</a:t>
            </a:r>
            <a:endParaRPr lang="en-US" sz="2000" dirty="0">
              <a:solidFill>
                <a:srgbClr val="800000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400" smtClean="0"/>
              <a:t>NOME DOS AUTORES, AFILIAÇ</a:t>
            </a:r>
            <a:r>
              <a:rPr lang="en-US" sz="1400" smtClean="0"/>
              <a:t>ÃO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1373942" y="6308839"/>
            <a:ext cx="6172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Escola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Superior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Gest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ão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Idanha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-a-Nova, 00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fevereiro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, 2016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328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90142" y="324811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8960" y="6023542"/>
            <a:ext cx="3045040" cy="83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48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20</Words>
  <Application>Microsoft Macintosh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 TÍTULO DA COMUNICAÇÃO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HP</dc:creator>
  <cp:lastModifiedBy>Cristina Isabel Miranda Abreu Soares Fernandes</cp:lastModifiedBy>
  <cp:revision>7</cp:revision>
  <dcterms:created xsi:type="dcterms:W3CDTF">2016-01-14T15:54:59Z</dcterms:created>
  <dcterms:modified xsi:type="dcterms:W3CDTF">2016-01-25T17:49:14Z</dcterms:modified>
</cp:coreProperties>
</file>